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C94E9-EC36-4081-A98A-2A3A785AF752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2E084-2D54-4572-B54B-3EF9006B2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7CFCD-FD22-4F1F-A392-937DFE50B919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818CF-8CB7-46AA-AE9B-011EA75DA4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818CF-8CB7-46AA-AE9B-011EA75DA49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8544C-43B8-4F2F-B424-B78CC0946FB8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710A-D4C9-42D5-99CE-2D502ED55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8544C-43B8-4F2F-B424-B78CC0946FB8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710A-D4C9-42D5-99CE-2D502ED55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2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8544C-43B8-4F2F-B424-B78CC0946FB8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710A-D4C9-42D5-99CE-2D502ED55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10F9-D41D-4D88-A88E-DFA1571945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B54C-B805-4A55-91AD-20FD77869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10F9-D41D-4D88-A88E-DFA1571945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B54C-B805-4A55-91AD-20FD77869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10F9-D41D-4D88-A88E-DFA1571945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B54C-B805-4A55-91AD-20FD77869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10F9-D41D-4D88-A88E-DFA1571945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B54C-B805-4A55-91AD-20FD77869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10F9-D41D-4D88-A88E-DFA1571945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B54C-B805-4A55-91AD-20FD77869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10F9-D41D-4D88-A88E-DFA1571945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B54C-B805-4A55-91AD-20FD77869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10F9-D41D-4D88-A88E-DFA1571945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B54C-B805-4A55-91AD-20FD77869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10F9-D41D-4D88-A88E-DFA1571945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B54C-B805-4A55-91AD-20FD77869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8544C-43B8-4F2F-B424-B78CC0946FB8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710A-D4C9-42D5-99CE-2D502ED55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10F9-D41D-4D88-A88E-DFA1571945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B54C-B805-4A55-91AD-20FD77869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10F9-D41D-4D88-A88E-DFA1571945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B54C-B805-4A55-91AD-20FD77869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10F9-D41D-4D88-A88E-DFA1571945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B54C-B805-4A55-91AD-20FD77869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8544C-43B8-4F2F-B424-B78CC0946FB8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710A-D4C9-42D5-99CE-2D502ED55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8544C-43B8-4F2F-B424-B78CC0946FB8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710A-D4C9-42D5-99CE-2D502ED55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8544C-43B8-4F2F-B424-B78CC0946FB8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710A-D4C9-42D5-99CE-2D502ED55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8544C-43B8-4F2F-B424-B78CC0946FB8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710A-D4C9-42D5-99CE-2D502ED55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8544C-43B8-4F2F-B424-B78CC0946FB8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710A-D4C9-42D5-99CE-2D502ED55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8544C-43B8-4F2F-B424-B78CC0946FB8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710A-D4C9-42D5-99CE-2D502ED55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8544C-43B8-4F2F-B424-B78CC0946FB8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B710A-D4C9-42D5-99CE-2D502ED55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8544C-43B8-4F2F-B424-B78CC0946FB8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B710A-D4C9-42D5-99CE-2D502ED55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310F9-D41D-4D88-A88E-DFA1571945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B54C-B805-4A55-91AD-20FD77869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e.wikipedia.org/wiki/Kaja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hu-HU" sz="8000" dirty="0" smtClean="0">
                <a:solidFill>
                  <a:srgbClr val="FFCC00"/>
                </a:solidFill>
                <a:latin typeface="Cooper Black" pitchFamily="18" charset="0"/>
              </a:rPr>
              <a:t>Das Kajak</a:t>
            </a:r>
            <a:endParaRPr lang="en-US" sz="8000" dirty="0">
              <a:solidFill>
                <a:srgbClr val="FFCC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b="1" dirty="0" smtClean="0">
                <a:solidFill>
                  <a:srgbClr val="FFCC00"/>
                </a:solidFill>
                <a:latin typeface="Cooper Black" pitchFamily="18" charset="0"/>
              </a:rPr>
              <a:t>Ursprung</a:t>
            </a:r>
            <a:endParaRPr lang="en-US" sz="5400" dirty="0">
              <a:solidFill>
                <a:srgbClr val="FFCC00"/>
              </a:solidFill>
              <a:latin typeface="Cooper Black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828800"/>
            <a:ext cx="6324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solidFill>
                  <a:srgbClr val="FFCC00"/>
                </a:solidFill>
                <a:latin typeface="Cooper Black" pitchFamily="18" charset="0"/>
              </a:rPr>
              <a:t>Das Kajak wurde von den Eskimos</a:t>
            </a:r>
            <a:r>
              <a:rPr lang="hu-HU" sz="2400" dirty="0" smtClean="0">
                <a:solidFill>
                  <a:srgbClr val="FFCC00"/>
                </a:solidFill>
                <a:latin typeface="Cooper Black" pitchFamily="18" charset="0"/>
              </a:rPr>
              <a:t> </a:t>
            </a:r>
            <a:r>
              <a:rPr lang="de-DE" sz="2400" dirty="0" smtClean="0">
                <a:solidFill>
                  <a:srgbClr val="FFCC00"/>
                </a:solidFill>
                <a:latin typeface="Cooper Black" pitchFamily="18" charset="0"/>
              </a:rPr>
              <a:t>als schnelles, wendiges Boot für die Jagd entwickelt.</a:t>
            </a:r>
            <a:endParaRPr lang="en-US" sz="2400" dirty="0">
              <a:solidFill>
                <a:srgbClr val="FFCC00"/>
              </a:solidFill>
              <a:latin typeface="Cooper Black" pitchFamily="18" charset="0"/>
            </a:endParaRPr>
          </a:p>
        </p:txBody>
      </p:sp>
      <p:sp>
        <p:nvSpPr>
          <p:cNvPr id="29698" name="AutoShape 2" descr="Képtalálat a következőre: „eskimo im kajak”"/>
          <p:cNvSpPr>
            <a:spLocks noChangeAspect="1" noChangeArrowheads="1"/>
          </p:cNvSpPr>
          <p:nvPr/>
        </p:nvSpPr>
        <p:spPr bwMode="auto">
          <a:xfrm>
            <a:off x="0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0" name="AutoShape 4" descr="Képtalálat a következőre: „eskimo im kajak”"/>
          <p:cNvSpPr>
            <a:spLocks noChangeAspect="1" noChangeArrowheads="1"/>
          </p:cNvSpPr>
          <p:nvPr/>
        </p:nvSpPr>
        <p:spPr bwMode="auto">
          <a:xfrm>
            <a:off x="0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2" name="AutoShape 6" descr="Képtalálat a következőre: „eskimo im kajak”"/>
          <p:cNvSpPr>
            <a:spLocks noChangeAspect="1" noChangeArrowheads="1"/>
          </p:cNvSpPr>
          <p:nvPr/>
        </p:nvSpPr>
        <p:spPr bwMode="auto">
          <a:xfrm>
            <a:off x="0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 descr="mjgvcszwrvytfvgg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400" y="2743200"/>
            <a:ext cx="3244762" cy="21050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Rectangle 8"/>
          <p:cNvSpPr/>
          <p:nvPr/>
        </p:nvSpPr>
        <p:spPr>
          <a:xfrm>
            <a:off x="1371600" y="5257800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solidFill>
                  <a:srgbClr val="FFCC00"/>
                </a:solidFill>
                <a:latin typeface="Cooper Black" pitchFamily="18" charset="0"/>
              </a:rPr>
              <a:t>Die </a:t>
            </a:r>
            <a:r>
              <a:rPr lang="hu-HU" sz="2400" dirty="0" smtClean="0">
                <a:solidFill>
                  <a:srgbClr val="FFCC00"/>
                </a:solidFill>
                <a:latin typeface="Cooper Black" pitchFamily="18" charset="0"/>
              </a:rPr>
              <a:t>Eskimos</a:t>
            </a:r>
            <a:r>
              <a:rPr lang="de-DE" sz="2400" dirty="0" smtClean="0">
                <a:solidFill>
                  <a:srgbClr val="FFCC00"/>
                </a:solidFill>
                <a:latin typeface="Cooper Black" pitchFamily="18" charset="0"/>
              </a:rPr>
              <a:t> bauten einen Rahmen aus Holz und Knochen, der mit Tierfellen bespannt wurde.</a:t>
            </a:r>
            <a:endParaRPr lang="en-US" sz="2400" dirty="0">
              <a:solidFill>
                <a:srgbClr val="FFCC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381000"/>
            <a:ext cx="6553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 smtClean="0">
                <a:solidFill>
                  <a:srgbClr val="FFCC00"/>
                </a:solidFill>
                <a:latin typeface="Cooper Black" pitchFamily="18" charset="0"/>
              </a:rPr>
              <a:t>Zum Kajakfahren trugen die </a:t>
            </a:r>
            <a:r>
              <a:rPr lang="hu-HU" sz="3200" dirty="0" smtClean="0">
                <a:solidFill>
                  <a:srgbClr val="FFCC00"/>
                </a:solidFill>
                <a:latin typeface="Cooper Black" pitchFamily="18" charset="0"/>
              </a:rPr>
              <a:t>Eskimos</a:t>
            </a:r>
            <a:r>
              <a:rPr lang="de-DE" sz="3200" dirty="0" smtClean="0">
                <a:solidFill>
                  <a:srgbClr val="FFCC00"/>
                </a:solidFill>
                <a:latin typeface="Cooper Black" pitchFamily="18" charset="0"/>
              </a:rPr>
              <a:t> während der kalten Jahreszeit spezielle Kajakhandschuhe</a:t>
            </a:r>
            <a:r>
              <a:rPr lang="hu-HU" sz="3200" dirty="0">
                <a:solidFill>
                  <a:srgbClr val="FFCC00"/>
                </a:solidFill>
                <a:latin typeface="Cooper Black" pitchFamily="18" charset="0"/>
              </a:rPr>
              <a:t> </a:t>
            </a:r>
            <a:r>
              <a:rPr lang="de-DE" sz="3200" dirty="0" smtClean="0">
                <a:solidFill>
                  <a:srgbClr val="FFCC00"/>
                </a:solidFill>
                <a:latin typeface="Cooper Black" pitchFamily="18" charset="0"/>
              </a:rPr>
              <a:t>mit zwei Daumen.</a:t>
            </a:r>
            <a:endParaRPr lang="en-US" sz="3200" dirty="0">
              <a:solidFill>
                <a:srgbClr val="FFCC00"/>
              </a:solidFill>
              <a:latin typeface="Cooper Black" pitchFamily="18" charset="0"/>
            </a:endParaRPr>
          </a:p>
        </p:txBody>
      </p:sp>
      <p:pic>
        <p:nvPicPr>
          <p:cNvPr id="5" name="Picture 4" descr="muvcsxrzsasxxcd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2667000"/>
            <a:ext cx="4953000" cy="375977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28600"/>
            <a:ext cx="8458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 smtClean="0">
                <a:solidFill>
                  <a:srgbClr val="FFCC00"/>
                </a:solidFill>
                <a:latin typeface="Cooper Black" pitchFamily="18" charset="0"/>
              </a:rPr>
              <a:t>Eines der ältesten vollständig erhaltenen Kajaks befindet sich in der Schiffergesellschaft in Lübeck. Es wurde Anfang des 17. Jahrhunderts im Nordatlantik geborgen.</a:t>
            </a:r>
            <a:endParaRPr lang="en-US" sz="2800" dirty="0">
              <a:solidFill>
                <a:srgbClr val="FFCC00"/>
              </a:solidFill>
              <a:latin typeface="Cooper Black" pitchFamily="18" charset="0"/>
            </a:endParaRPr>
          </a:p>
        </p:txBody>
      </p:sp>
      <p:pic>
        <p:nvPicPr>
          <p:cNvPr id="5" name="Picture 4" descr="kmubtvrcxwz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2667000"/>
            <a:ext cx="7524750" cy="381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4800" dirty="0" smtClean="0">
                <a:solidFill>
                  <a:srgbClr val="FFCC00"/>
                </a:solidFill>
                <a:latin typeface="Cooper Black" pitchFamily="18" charset="0"/>
              </a:rPr>
              <a:t>Moderne Kajaks</a:t>
            </a:r>
            <a:endParaRPr lang="en-US" sz="4800" dirty="0">
              <a:solidFill>
                <a:srgbClr val="FFCC00"/>
              </a:solidFill>
              <a:latin typeface="Cooper Black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066800"/>
            <a:ext cx="8077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000" dirty="0" smtClean="0">
                <a:solidFill>
                  <a:srgbClr val="FFCC00"/>
                </a:solidFill>
                <a:latin typeface="Cooper Black" pitchFamily="18" charset="0"/>
              </a:rPr>
              <a:t>K1                  K2                  K4</a:t>
            </a:r>
            <a:endParaRPr lang="en-US" sz="4000" dirty="0">
              <a:solidFill>
                <a:srgbClr val="FFCC00"/>
              </a:solidFill>
              <a:latin typeface="Cooper Black" pitchFamily="18" charset="0"/>
            </a:endParaRPr>
          </a:p>
        </p:txBody>
      </p:sp>
      <p:pic>
        <p:nvPicPr>
          <p:cNvPr id="6" name="Picture 5" descr=".lo,,jbhvxdsbnm,.lj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9600" y="2209800"/>
            <a:ext cx="4594861" cy="2057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mhtvrrxeswazxssc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0800" y="4572000"/>
            <a:ext cx="4733192" cy="22860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Picture 7" descr="monbvtcsxdfgvtc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0999" y="2057400"/>
            <a:ext cx="3586873" cy="23353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FFCC00"/>
                </a:solidFill>
                <a:latin typeface="Cooper Black" pitchFamily="18" charset="0"/>
              </a:rPr>
              <a:t>Quellen</a:t>
            </a:r>
            <a:endParaRPr lang="en-US" sz="4800" dirty="0">
              <a:solidFill>
                <a:srgbClr val="FFCC00"/>
              </a:solidFill>
              <a:latin typeface="Cooper Black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21336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4000" dirty="0" smtClean="0">
                <a:solidFill>
                  <a:srgbClr val="FFCC00"/>
                </a:solidFill>
                <a:latin typeface="Cooper Black" pitchFamily="18" charset="0"/>
              </a:rPr>
              <a:t> </a:t>
            </a:r>
            <a:r>
              <a:rPr lang="en-US" sz="4000" dirty="0" smtClean="0">
                <a:solidFill>
                  <a:srgbClr val="FFCC00"/>
                </a:solidFill>
                <a:latin typeface="Cooper Black" pitchFamily="18" charset="0"/>
                <a:hlinkClick r:id="rId2"/>
              </a:rPr>
              <a:t>http</a:t>
            </a:r>
            <a:r>
              <a:rPr lang="en-US" sz="4000" dirty="0" smtClean="0">
                <a:solidFill>
                  <a:srgbClr val="FFCC00"/>
                </a:solidFill>
                <a:latin typeface="Cooper Black" pitchFamily="18" charset="0"/>
                <a:hlinkClick r:id="rId2"/>
              </a:rPr>
              <a:t>://de.wikipedia.org/wiki/Kajak</a:t>
            </a:r>
            <a:endParaRPr lang="en-US" sz="4000" dirty="0">
              <a:solidFill>
                <a:srgbClr val="FFCC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86</Words>
  <Application>Microsoft Office PowerPoint</Application>
  <PresentationFormat>On-screen Show (4:3)</PresentationFormat>
  <Paragraphs>11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Custom Design</vt:lpstr>
      <vt:lpstr>Das Kajak</vt:lpstr>
      <vt:lpstr>Ursprung</vt:lpstr>
      <vt:lpstr>Slide 3</vt:lpstr>
      <vt:lpstr>Slide 4</vt:lpstr>
      <vt:lpstr>Moderne Kajaks</vt:lpstr>
      <vt:lpstr>Quellen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barna</dc:creator>
  <cp:lastModifiedBy>barna</cp:lastModifiedBy>
  <cp:revision>11</cp:revision>
  <dcterms:created xsi:type="dcterms:W3CDTF">2015-04-11T09:52:00Z</dcterms:created>
  <dcterms:modified xsi:type="dcterms:W3CDTF">2015-04-13T14:27:33Z</dcterms:modified>
</cp:coreProperties>
</file>